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3595" autoAdjust="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7/3/23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7/3/23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7/3/23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28490"/>
              </p:ext>
            </p:extLst>
          </p:nvPr>
        </p:nvGraphicFramePr>
        <p:xfrm>
          <a:off x="371070" y="1872568"/>
          <a:ext cx="5788809" cy="4419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950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49859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7566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Crime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Houston Blue 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Kathy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49796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Russ Frank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Report</a:t>
                      </a:r>
                      <a:r>
                        <a:rPr lang="en-US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June 7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68252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625050-E9B5-3DC3-EE6C-0A212E3B6ADD}"/>
              </a:ext>
            </a:extLst>
          </p:cNvPr>
          <p:cNvSpPr txBox="1"/>
          <p:nvPr/>
        </p:nvSpPr>
        <p:spPr>
          <a:xfrm>
            <a:off x="2959520" y="566058"/>
            <a:ext cx="740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July 5, 2023,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93377"/>
              </p:ext>
            </p:extLst>
          </p:nvPr>
        </p:nvGraphicFramePr>
        <p:xfrm>
          <a:off x="6344803" y="1898454"/>
          <a:ext cx="5659224" cy="4704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76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1709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618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17, Third Ward Walkthrough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27, Columbia Tap, Light the Night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639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Engagement: National Night Out, October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 Woods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38482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Dahlberg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Kathy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7678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Announcements: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Meeting, August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4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41252</TotalTime>
  <Words>119</Words>
  <Application>Microsoft Macintosh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Biome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65</cp:revision>
  <cp:lastPrinted>2023-01-02T22:06:28Z</cp:lastPrinted>
  <dcterms:created xsi:type="dcterms:W3CDTF">2022-04-06T02:16:14Z</dcterms:created>
  <dcterms:modified xsi:type="dcterms:W3CDTF">2023-07-03T21:21:03Z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